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FBB1-60DC-4B87-9FB5-9C98BB192579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8E9FF4-3991-41D5-89F5-251F20C69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E965-C804-4B30-AB57-437A193FC9A6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3244-B719-40F9-8B07-E97B90CB6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AA92-9DE1-4037-BD7E-C0FBDDEF3160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3EB5-FC96-4BDE-93FC-5ECF3E80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22D2-4461-4261-A96E-57B8DB2F31B9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8FAE-1BA1-44F9-BFD0-282B9F3B2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2B90-4EF5-4183-BB3D-A219D526E6CA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710E-CFE7-4B67-90AD-AEEFD5505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00D4-33BB-4E53-8617-F1925AAA89C9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B2E8-9EC9-4E84-B3F1-276EF6F1F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D954-0832-4045-A318-49DF7C0B69C3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7EB8-2FC2-47A9-8DE1-72E76C948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81AC-3DFE-44E4-9B3A-146724D46E3B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CF6E-CA48-4375-9CAC-7E9873BA8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03CA-46A5-4130-8B94-896018981921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37CA-24AA-4262-AB42-A18B7CFAA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3918-F839-4F04-A6C3-CB9D7B603F03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9C6C-6EA5-44AD-A35A-444284A74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9EC1-EA1B-450C-B60B-010CA765F995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CE23B0-EBE2-4465-B7A4-E6A1E092F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753C80-8584-4052-B01C-E5E118CA8167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20C1ED-8DE0-4DCC-A3DF-5C901D384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London sights</a:t>
            </a:r>
            <a:endParaRPr lang="ru-RU" sz="4000" dirty="0"/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211638" y="3500438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492500" y="3429000"/>
            <a:ext cx="5256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Презентация к уроку английского языка в 5 классе по учебнику </a:t>
            </a:r>
            <a:r>
              <a:rPr lang="en-US" sz="2400"/>
              <a:t>“Enjoy English” </a:t>
            </a:r>
            <a:r>
              <a:rPr lang="ru-RU" sz="2400"/>
              <a:t>Биболетовой М.З.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Tower bridge</a:t>
            </a:r>
            <a:endParaRPr lang="ru-RU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54530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700213"/>
            <a:ext cx="45958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London eye</a:t>
            </a:r>
            <a:endParaRPr lang="ru-RU" sz="4000" dirty="0"/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08125"/>
            <a:ext cx="816451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London eye</a:t>
            </a:r>
            <a:endParaRPr lang="ru-RU" sz="4000" dirty="0"/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025" y="3394075"/>
            <a:ext cx="46450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54006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6407150" cy="1084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Buckingham palace</a:t>
            </a:r>
            <a:endParaRPr lang="ru-RU" sz="4000" dirty="0"/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17663"/>
            <a:ext cx="65119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620713"/>
            <a:ext cx="5791200" cy="1044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Buckingham palace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916113"/>
            <a:ext cx="48958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413" y="161925"/>
            <a:ext cx="221297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36575" y="5445125"/>
            <a:ext cx="5114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THE CHANGING OF THE GUARD</a:t>
            </a:r>
            <a:endParaRPr lang="ru-RU" sz="2400" b="1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795963" y="609758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QUEEN ELIZABETH II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BRITISH MUSEUM</a:t>
            </a:r>
            <a:endParaRPr lang="ru-RU" dirty="0"/>
          </a:p>
        </p:txBody>
      </p:sp>
      <p:pic>
        <p:nvPicPr>
          <p:cNvPr id="2765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65532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British museum</a:t>
            </a:r>
            <a:endParaRPr lang="ru-RU" dirty="0"/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505200"/>
            <a:ext cx="47371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42767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 smtClean="0"/>
              <a:t>The thames</a:t>
            </a:r>
            <a:endParaRPr lang="ru-RU" sz="4000" dirty="0"/>
          </a:p>
        </p:txBody>
      </p:sp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6263"/>
            <a:ext cx="6143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57912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 smtClean="0"/>
              <a:t>The houses of parliament</a:t>
            </a:r>
            <a:endParaRPr lang="ru-RU" sz="4000" dirty="0"/>
          </a:p>
        </p:txBody>
      </p:sp>
      <p:pic>
        <p:nvPicPr>
          <p:cNvPr id="1536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7502525" cy="418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Big ben</a:t>
            </a:r>
            <a:endParaRPr lang="ru-RU" sz="4000" dirty="0"/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636838"/>
            <a:ext cx="54324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33525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91288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Westminster abbey</a:t>
            </a:r>
            <a:endParaRPr lang="ru-RU" sz="4000" dirty="0"/>
          </a:p>
        </p:txBody>
      </p:sp>
      <p:pic>
        <p:nvPicPr>
          <p:cNvPr id="174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5191125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10425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Westminster bridge</a:t>
            </a:r>
            <a:endParaRPr lang="ru-RU" sz="4000" dirty="0"/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81163"/>
            <a:ext cx="7129463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57912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tower of London</a:t>
            </a:r>
            <a:endParaRPr lang="ru-RU" sz="4000" dirty="0"/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7164388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white tower</a:t>
            </a:r>
            <a:endParaRPr lang="ru-RU" sz="4000" dirty="0"/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738" y="1760538"/>
            <a:ext cx="551815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777163" cy="1489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Beefeaters – the guards of the tower</a:t>
            </a:r>
            <a:endParaRPr lang="ru-RU" sz="4000" dirty="0"/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2025650"/>
            <a:ext cx="64309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278</TotalTime>
  <Words>67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Главная</vt:lpstr>
      <vt:lpstr>Главная</vt:lpstr>
      <vt:lpstr>Главная</vt:lpstr>
      <vt:lpstr>LONDON SIGHTS</vt:lpstr>
      <vt:lpstr>THE THAMES</vt:lpstr>
      <vt:lpstr>THE HOUSES OF PARLIAMENT</vt:lpstr>
      <vt:lpstr>BIG BEN</vt:lpstr>
      <vt:lpstr>WESTMINSTER ABBEY</vt:lpstr>
      <vt:lpstr>WESTMINSTER BRIDGE</vt:lpstr>
      <vt:lpstr>THE TOWER OF LONDON</vt:lpstr>
      <vt:lpstr>THE WHITE TOWER</vt:lpstr>
      <vt:lpstr>BEEFEATERS – THE GUARDS OF THE TOWER</vt:lpstr>
      <vt:lpstr>TOWER BRIDGE</vt:lpstr>
      <vt:lpstr>THE LONDON EYE</vt:lpstr>
      <vt:lpstr>THE LONDON EYE</vt:lpstr>
      <vt:lpstr>BUCKINGHAM PALACE</vt:lpstr>
      <vt:lpstr>BUCKINGHAM PALACE </vt:lpstr>
      <vt:lpstr>THE BRITISH MUSEUM</vt:lpstr>
      <vt:lpstr>THE BRITISH MUSEUM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sights</dc:title>
  <dc:creator>anna</dc:creator>
  <cp:lastModifiedBy>tatyana</cp:lastModifiedBy>
  <cp:revision>98</cp:revision>
  <dcterms:created xsi:type="dcterms:W3CDTF">2013-03-30T09:16:41Z</dcterms:created>
  <dcterms:modified xsi:type="dcterms:W3CDTF">2014-02-08T09:36:28Z</dcterms:modified>
</cp:coreProperties>
</file>