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6" r:id="rId6"/>
    <p:sldId id="264" r:id="rId7"/>
    <p:sldId id="265" r:id="rId8"/>
    <p:sldId id="262" r:id="rId9"/>
    <p:sldId id="25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62F57C-231F-4144-B626-DBDA3204EC68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7A413F-E60D-4BE7-9FEF-56CA22D513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62F57C-231F-4144-B626-DBDA3204EC68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7A413F-E60D-4BE7-9FEF-56CA22D513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62F57C-231F-4144-B626-DBDA3204EC68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7A413F-E60D-4BE7-9FEF-56CA22D513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17725" y="0"/>
            <a:ext cx="6867525" cy="106521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209800" y="1927225"/>
            <a:ext cx="3311525" cy="4151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673725" y="1927225"/>
            <a:ext cx="3311525" cy="19986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5673725" y="4078288"/>
            <a:ext cx="3311525" cy="20002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767C9-B9DE-45A3-ABED-EEE599E868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62F57C-231F-4144-B626-DBDA3204EC68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7A413F-E60D-4BE7-9FEF-56CA22D513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62F57C-231F-4144-B626-DBDA3204EC68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7A413F-E60D-4BE7-9FEF-56CA22D513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62F57C-231F-4144-B626-DBDA3204EC68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7A413F-E60D-4BE7-9FEF-56CA22D513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62F57C-231F-4144-B626-DBDA3204EC68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7A413F-E60D-4BE7-9FEF-56CA22D513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62F57C-231F-4144-B626-DBDA3204EC68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7A413F-E60D-4BE7-9FEF-56CA22D513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62F57C-231F-4144-B626-DBDA3204EC68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7A413F-E60D-4BE7-9FEF-56CA22D513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62F57C-231F-4144-B626-DBDA3204EC68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7A413F-E60D-4BE7-9FEF-56CA22D513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62F57C-231F-4144-B626-DBDA3204EC68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7A413F-E60D-4BE7-9FEF-56CA22D513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B62F57C-231F-4144-B626-DBDA3204EC68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57A413F-E60D-4BE7-9FEF-56CA22D513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285728"/>
            <a:ext cx="7406640" cy="2214578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/>
              <a:t>Муниципальное общеобразовательное учреждение</a:t>
            </a:r>
            <a:br>
              <a:rPr lang="ru-RU" sz="1800" dirty="0" smtClean="0"/>
            </a:br>
            <a:r>
              <a:rPr lang="ru-RU" sz="1800" dirty="0" smtClean="0"/>
              <a:t>«Волжский городской лицей»</a:t>
            </a:r>
            <a:br>
              <a:rPr lang="ru-RU" sz="1800" dirty="0" smtClean="0"/>
            </a:br>
            <a:r>
              <a:rPr lang="ru-RU" sz="1800" dirty="0" smtClean="0"/>
              <a:t>  </a:t>
            </a:r>
            <a:br>
              <a:rPr lang="ru-RU" sz="1800" dirty="0" smtClean="0"/>
            </a:br>
            <a:r>
              <a:rPr lang="ru-RU" sz="2400" dirty="0" smtClean="0"/>
              <a:t>Внеклассное мероприятие во 2-Б классе,</a:t>
            </a:r>
            <a:br>
              <a:rPr lang="ru-RU" sz="2400" dirty="0" smtClean="0"/>
            </a:br>
            <a:r>
              <a:rPr lang="ru-RU" sz="2400" dirty="0" smtClean="0"/>
              <a:t>проведённое в рамках Декады Науки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2571744"/>
            <a:ext cx="7406640" cy="4071966"/>
          </a:xfrm>
        </p:spPr>
        <p:txBody>
          <a:bodyPr>
            <a:normAutofit fontScale="85000" lnSpcReduction="20000"/>
          </a:bodyPr>
          <a:lstStyle/>
          <a:p>
            <a:r>
              <a:rPr lang="ru-RU" sz="4600" b="1" dirty="0" smtClean="0"/>
              <a:t>Тема: «Знатоки русского языка»</a:t>
            </a:r>
            <a:endParaRPr lang="ru-RU" sz="4600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pPr marL="3600000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Подготовила:</a:t>
            </a:r>
          </a:p>
          <a:p>
            <a:pPr marL="3600000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Учитель начальных классов </a:t>
            </a:r>
          </a:p>
          <a:p>
            <a:pPr marL="3600000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МОУ «ВГЛ» 1 категории</a:t>
            </a:r>
          </a:p>
          <a:p>
            <a:pPr marL="3600000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Ульянова С.А.</a:t>
            </a:r>
          </a:p>
          <a:p>
            <a:r>
              <a:rPr lang="ru-RU" dirty="0" smtClean="0"/>
              <a:t> </a:t>
            </a:r>
          </a:p>
          <a:p>
            <a:pPr algn="ctr"/>
            <a:r>
              <a:rPr lang="ru-RU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Волжск</a:t>
            </a:r>
          </a:p>
          <a:p>
            <a:pPr algn="ctr"/>
            <a:r>
              <a:rPr lang="ru-RU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2014</a:t>
            </a:r>
          </a:p>
          <a:p>
            <a:endParaRPr lang="ru-RU" dirty="0"/>
          </a:p>
        </p:txBody>
      </p:sp>
      <p:pic>
        <p:nvPicPr>
          <p:cNvPr id="1026" name="Picture 2" descr="C:\Documents and Settings\User\Рабочий стол\УЛЬЯНОВА СА ЗАГРУЗКИ\уч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7" y="3214686"/>
            <a:ext cx="3677629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857232"/>
            <a:ext cx="7498080" cy="2214578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>Русский язык в умелых руках и в опытных устах— красив, певуч, выразителен, гибок, послушен, ловок и вместителен</a:t>
            </a:r>
            <a:r>
              <a:rPr lang="ru-RU" sz="3100" b="1" i="1" dirty="0" smtClean="0"/>
              <a:t>.           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b="1" i="1" dirty="0" smtClean="0"/>
              <a:t>                                                                      А. И. Куприн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C:\Documents and Settings\User\Рабочий стол\УЛЬЯНОВА СА ЗАГРУЗКИ\книжка1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71802" y="2857496"/>
            <a:ext cx="3851291" cy="31226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 descr="AMERI006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334125" y="836613"/>
            <a:ext cx="2809875" cy="2752725"/>
          </a:xfrm>
          <a:noFill/>
        </p:spPr>
      </p:pic>
      <p:pic>
        <p:nvPicPr>
          <p:cNvPr id="5129" name="Picture 9" descr="AMERI007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6335713" y="3500438"/>
            <a:ext cx="2808287" cy="2720975"/>
          </a:xfrm>
          <a:noFill/>
        </p:spPr>
      </p:pic>
      <p:sp>
        <p:nvSpPr>
          <p:cNvPr id="5130" name="AutoShape 10"/>
          <p:cNvSpPr>
            <a:spLocks noChangeArrowheads="1"/>
          </p:cNvSpPr>
          <p:nvPr/>
        </p:nvSpPr>
        <p:spPr bwMode="auto">
          <a:xfrm>
            <a:off x="1692275" y="476250"/>
            <a:ext cx="4392613" cy="2016125"/>
          </a:xfrm>
          <a:prstGeom prst="wedgeEllipseCallout">
            <a:avLst>
              <a:gd name="adj1" fmla="val 63519"/>
              <a:gd name="adj2" fmla="val 5330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/>
              <a:t>Привет,  друзья!</a:t>
            </a:r>
          </a:p>
          <a:p>
            <a:pPr algn="ctr"/>
            <a:r>
              <a:rPr lang="ru-RU" sz="2400"/>
              <a:t>Меня  зовут  Никита.</a:t>
            </a:r>
          </a:p>
          <a:p>
            <a:pPr algn="ctr"/>
            <a:r>
              <a:rPr lang="ru-RU" sz="2400"/>
              <a:t>Я  очень люблю  русский  язык.</a:t>
            </a:r>
          </a:p>
        </p:txBody>
      </p:sp>
      <p:sp>
        <p:nvSpPr>
          <p:cNvPr id="5131" name="AutoShape 11"/>
          <p:cNvSpPr>
            <a:spLocks noChangeArrowheads="1"/>
          </p:cNvSpPr>
          <p:nvPr/>
        </p:nvSpPr>
        <p:spPr bwMode="auto">
          <a:xfrm>
            <a:off x="1258888" y="2781300"/>
            <a:ext cx="4824412" cy="2592388"/>
          </a:xfrm>
          <a:prstGeom prst="wedgeEllipseCallout">
            <a:avLst>
              <a:gd name="adj1" fmla="val 62801"/>
              <a:gd name="adj2" fmla="val 4620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/>
              <a:t>Здравствуйте!</a:t>
            </a:r>
          </a:p>
          <a:p>
            <a:pPr algn="ctr"/>
            <a:r>
              <a:rPr lang="ru-RU" sz="2400"/>
              <a:t>Меня  зовут Елена.  </a:t>
            </a:r>
          </a:p>
          <a:p>
            <a:pPr algn="ctr"/>
            <a:r>
              <a:rPr lang="ru-RU" sz="2400"/>
              <a:t>Мы  хотим,  чтобы  вы  тоже  любили  и  знали  русский  язык.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" grpId="0" animBg="1"/>
      <p:bldP spid="51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725602"/>
          </a:xfrm>
        </p:spPr>
        <p:txBody>
          <a:bodyPr/>
          <a:lstStyle/>
          <a:p>
            <a:pPr algn="ctr"/>
            <a:r>
              <a:rPr lang="ru-RU" b="1" dirty="0" smtClean="0"/>
              <a:t>Читай задания внимательно, выполняй старательно!</a:t>
            </a:r>
            <a:endParaRPr lang="ru-RU" b="1" dirty="0"/>
          </a:p>
        </p:txBody>
      </p:sp>
      <p:pic>
        <p:nvPicPr>
          <p:cNvPr id="2050" name="Picture 2" descr="C:\Documents and Settings\User\Рабочий стол\УЛЬЯНОВА СА ЗАГРУЗКИ\школьник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00364" y="2000240"/>
            <a:ext cx="431800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Конкурс «Прочитай-ка!»</a:t>
            </a:r>
            <a:endParaRPr lang="ru-RU" b="1" dirty="0"/>
          </a:p>
        </p:txBody>
      </p:sp>
      <p:pic>
        <p:nvPicPr>
          <p:cNvPr id="4" name="Picture 2" descr="C:\Documents and Settings\Ульянова\Рабочий стол\ФОТО Декада 2кл РЯ 06.02.14\Копия SAM_203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785926"/>
            <a:ext cx="5956315" cy="44672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/>
              <a:t>Конкурс «Четвертый лишний»</a:t>
            </a:r>
            <a:endParaRPr lang="ru-RU" sz="3600" b="1" dirty="0"/>
          </a:p>
        </p:txBody>
      </p:sp>
      <p:pic>
        <p:nvPicPr>
          <p:cNvPr id="3074" name="Picture 2" descr="C:\Documents and Settings\Ульянова\Рабочий стол\ФОТО Декада 2кл РЯ 06.02.14\Копия SAM_205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571612"/>
            <a:ext cx="6000792" cy="45005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/>
              <a:t>Весёлая зарядка!</a:t>
            </a:r>
            <a:endParaRPr lang="ru-RU" sz="3600" b="1" dirty="0"/>
          </a:p>
        </p:txBody>
      </p:sp>
      <p:pic>
        <p:nvPicPr>
          <p:cNvPr id="4098" name="Picture 2" descr="C:\Documents and Settings\Ульянова\Рабочий стол\ФОТО Декада 2кл РЯ 06.02.14\Копия SAM_205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857364"/>
            <a:ext cx="5532457" cy="41493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43985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Победители!</a:t>
            </a:r>
            <a:br>
              <a:rPr lang="ru-RU" b="1" dirty="0" smtClean="0"/>
            </a:br>
            <a:r>
              <a:rPr lang="ru-RU" b="1" dirty="0" smtClean="0"/>
              <a:t>Команда «Умники»</a:t>
            </a:r>
            <a:endParaRPr lang="ru-RU" b="1" dirty="0"/>
          </a:p>
        </p:txBody>
      </p:sp>
      <p:pic>
        <p:nvPicPr>
          <p:cNvPr id="4" name="Picture 3" descr="C:\Documents and Settings\Ульянова\Рабочий стол\ФОТО Декада 2кл РЯ 06.02.14\Копия SAM_205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928802"/>
            <a:ext cx="6639825" cy="43195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AMERI007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 flipH="1">
            <a:off x="1187450" y="2708275"/>
            <a:ext cx="3595688" cy="3657600"/>
          </a:xfrm>
          <a:noFill/>
        </p:spPr>
      </p:pic>
      <p:pic>
        <p:nvPicPr>
          <p:cNvPr id="15367" name="Picture 7" descr="AMERI00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076825" y="2852738"/>
            <a:ext cx="3435350" cy="3657600"/>
          </a:xfrm>
          <a:noFill/>
        </p:spPr>
      </p:pic>
      <p:sp>
        <p:nvSpPr>
          <p:cNvPr id="15370" name="AutoShape 10"/>
          <p:cNvSpPr>
            <a:spLocks noChangeArrowheads="1"/>
          </p:cNvSpPr>
          <p:nvPr/>
        </p:nvSpPr>
        <p:spPr bwMode="auto">
          <a:xfrm>
            <a:off x="179388" y="765175"/>
            <a:ext cx="3816350" cy="1800225"/>
          </a:xfrm>
          <a:prstGeom prst="wedgeEllipseCallout">
            <a:avLst>
              <a:gd name="adj1" fmla="val 16514"/>
              <a:gd name="adj2" fmla="val 8386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800" dirty="0"/>
              <a:t>Вот  и  подошёл  к  концу  наш  весёлый  </a:t>
            </a:r>
            <a:r>
              <a:rPr lang="ru-RU" sz="2800" dirty="0" smtClean="0"/>
              <a:t>праздник</a:t>
            </a:r>
            <a:endParaRPr lang="ru-RU" sz="2800" dirty="0"/>
          </a:p>
        </p:txBody>
      </p:sp>
      <p:sp>
        <p:nvSpPr>
          <p:cNvPr id="15371" name="AutoShape 11"/>
          <p:cNvSpPr>
            <a:spLocks noChangeArrowheads="1"/>
          </p:cNvSpPr>
          <p:nvPr/>
        </p:nvSpPr>
        <p:spPr bwMode="auto">
          <a:xfrm>
            <a:off x="4140200" y="1052513"/>
            <a:ext cx="4248150" cy="1728787"/>
          </a:xfrm>
          <a:prstGeom prst="wedgeEllipseCallout">
            <a:avLst>
              <a:gd name="adj1" fmla="val 11060"/>
              <a:gd name="adj2" fmla="val 8223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800"/>
              <a:t>Спасибо,  ребята!  </a:t>
            </a:r>
          </a:p>
          <a:p>
            <a:pPr algn="ctr"/>
            <a:r>
              <a:rPr lang="ru-RU" sz="2800"/>
              <a:t>До  новых  встреч!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0" grpId="0" animBg="1"/>
      <p:bldP spid="1537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70</TotalTime>
  <Words>103</Words>
  <Application>Microsoft Office PowerPoint</Application>
  <PresentationFormat>Экран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Муниципальное общеобразовательное учреждение «Волжский городской лицей»    Внеклассное мероприятие во 2-Б классе, проведённое в рамках Декады Науки </vt:lpstr>
      <vt:lpstr>Русский язык в умелых руках и в опытных устах— красив, певуч, выразителен, гибок, послушен, ловок и вместителен.                                                                                  А. И. Куприн </vt:lpstr>
      <vt:lpstr>Слайд 3</vt:lpstr>
      <vt:lpstr>Читай задания внимательно, выполняй старательно!</vt:lpstr>
      <vt:lpstr>Конкурс «Прочитай-ка!»</vt:lpstr>
      <vt:lpstr>Конкурс «Четвертый лишний»</vt:lpstr>
      <vt:lpstr>Весёлая зарядка!</vt:lpstr>
      <vt:lpstr>Победители! Команда «Умники»</vt:lpstr>
      <vt:lpstr>Слайд 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общеобразовательное учреждение «Волжский городской лицей»     Внеклассное мероприятие во 2-Б классе, проведённое в рамках Декады Науки </dc:title>
  <dc:creator>User</dc:creator>
  <cp:lastModifiedBy>Ульянова</cp:lastModifiedBy>
  <cp:revision>9</cp:revision>
  <dcterms:created xsi:type="dcterms:W3CDTF">2014-02-04T16:56:27Z</dcterms:created>
  <dcterms:modified xsi:type="dcterms:W3CDTF">2014-02-07T09:44:58Z</dcterms:modified>
</cp:coreProperties>
</file>